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26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2016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57d: </a:t>
            </a:r>
            <a:r>
              <a:rPr lang="es-ES_tradnl" altLang="en-US" sz="3000" kern="0" dirty="0" smtClean="0"/>
              <a:t>¿Cómo es el General Trujillo?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altLang="en-US" sz="2800" kern="0" dirty="0">
                <a:solidFill>
                  <a:srgbClr val="7030A0"/>
                </a:solidFill>
              </a:rPr>
              <a:t>L.O: to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learn</a:t>
            </a:r>
            <a:r>
              <a:rPr lang="es-ES_tradnl" altLang="en-US" sz="2800" kern="0" dirty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about</a:t>
            </a:r>
            <a:r>
              <a:rPr lang="es-ES_tradnl" altLang="en-US" sz="2800" kern="0" dirty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the</a:t>
            </a:r>
            <a:r>
              <a:rPr lang="es-ES_tradnl" altLang="en-US" sz="2800" kern="0" dirty="0">
                <a:solidFill>
                  <a:srgbClr val="7030A0"/>
                </a:solidFill>
              </a:rPr>
              <a:t> ERA OF TRUJILLO in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Dominican</a:t>
            </a:r>
            <a:r>
              <a:rPr lang="es-ES_tradnl" altLang="en-US" sz="2800" kern="0" dirty="0">
                <a:solidFill>
                  <a:srgbClr val="7030A0"/>
                </a:solidFill>
              </a:rPr>
              <a:t> </a:t>
            </a:r>
            <a:r>
              <a:rPr lang="es-ES_tradnl" altLang="en-US" sz="2800" kern="0" dirty="0" err="1">
                <a:solidFill>
                  <a:srgbClr val="7030A0"/>
                </a:solidFill>
              </a:rPr>
              <a:t>Republic</a:t>
            </a:r>
            <a:endParaRPr lang="es-ES_tradnl" altLang="en-US" sz="2800" kern="0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fourth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at </a:t>
            </a:r>
            <a:r>
              <a:rPr lang="en-US" altLang="en-US" sz="3000" i="1" kern="0" dirty="0" smtClean="0"/>
              <a:t>1 H. 4MIN</a:t>
            </a:r>
            <a:r>
              <a:rPr lang="en-US" altLang="en-US" sz="3000" i="1" kern="0" dirty="0" smtClean="0"/>
              <a:t>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57d:</a:t>
            </a:r>
          </a:p>
          <a:p>
            <a:r>
              <a:rPr lang="en-US" altLang="en-US" sz="3000" kern="0" dirty="0" smtClean="0"/>
              <a:t>In </a:t>
            </a:r>
            <a:r>
              <a:rPr lang="en-US" altLang="en-US" sz="3000" kern="0" dirty="0" smtClean="0"/>
              <a:t>the movie questionnaire, complete # </a:t>
            </a:r>
            <a:r>
              <a:rPr lang="en-US" altLang="en-US" sz="3000" kern="0" dirty="0" smtClean="0"/>
              <a:t>16-END</a:t>
            </a:r>
          </a:p>
          <a:p>
            <a:r>
              <a:rPr lang="en-US" altLang="en-US" sz="3000" kern="0" dirty="0"/>
              <a:t>Complete the final reflection in the questionnaire &amp; be ready to hand in your packet </a:t>
            </a:r>
            <a:r>
              <a:rPr lang="en-US" altLang="en-US" sz="3000" kern="0"/>
              <a:t>MONDAY</a:t>
            </a:r>
            <a:r>
              <a:rPr lang="en-US" altLang="en-US" sz="3000" kern="0" smtClean="0"/>
              <a:t>!!!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1700</TotalTime>
  <Words>86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801 La fecha es el 26 de febrero del 2016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27</cp:revision>
  <cp:lastPrinted>2015-01-15T16:12:21Z</cp:lastPrinted>
  <dcterms:created xsi:type="dcterms:W3CDTF">2012-01-24T15:09:34Z</dcterms:created>
  <dcterms:modified xsi:type="dcterms:W3CDTF">2016-02-26T16:07:51Z</dcterms:modified>
</cp:coreProperties>
</file>